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de9a9">
            <a:alpha val="6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103280" y="4894560"/>
            <a:ext cx="439056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fld id="{4E69A20E-D63D-4F41-9BEF-7EC0B7D34D80}" type="author"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fld>
            <a:endParaRPr b="0" lang="pt-B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</a:t>
            </a:r>
            <a:r>
              <a:rPr b="0" lang="pt-BR" sz="3200" spc="-1" strike="noStrike">
                <a:latin typeface="Arial"/>
              </a:rPr>
              <a:t>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655640" y="1288800"/>
            <a:ext cx="6478200" cy="259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latin typeface="Arial"/>
                <a:ea typeface="DejaVu Sans"/>
              </a:rPr>
              <a:t>Título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359280" y="4161960"/>
            <a:ext cx="9141840" cy="87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pt-BR" sz="2600" spc="-1" strike="noStrike">
                <a:solidFill>
                  <a:srgbClr val="000000"/>
                </a:solidFill>
                <a:latin typeface="Arial Black"/>
                <a:ea typeface="DejaVu Sans"/>
              </a:rPr>
              <a:t>Autores:</a:t>
            </a:r>
            <a:endParaRPr b="0" lang="pt-BR" sz="2600" spc="-1" strike="noStrike"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0" y="719640"/>
            <a:ext cx="10077840" cy="111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</p:txBody>
      </p:sp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186408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7916760" y="130320"/>
            <a:ext cx="1479240" cy="1525680"/>
          </a:xfrm>
          <a:prstGeom prst="rect">
            <a:avLst/>
          </a:prstGeom>
          <a:ln>
            <a:noFill/>
          </a:ln>
        </p:spPr>
      </p:pic>
      <p:pic>
        <p:nvPicPr>
          <p:cNvPr id="44" name="" descr=""/>
          <p:cNvPicPr/>
          <p:nvPr/>
        </p:nvPicPr>
        <p:blipFill>
          <a:blip r:embed="rId3"/>
          <a:stretch/>
        </p:blipFill>
        <p:spPr>
          <a:xfrm>
            <a:off x="288000" y="108000"/>
            <a:ext cx="1728000" cy="1568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31280" y="359280"/>
            <a:ext cx="9213840" cy="127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pt-BR" sz="2800" spc="-1" strike="noStrike">
                <a:solidFill>
                  <a:srgbClr val="000000"/>
                </a:solidFill>
                <a:latin typeface="Arial"/>
                <a:ea typeface="DejaVu Sans"/>
              </a:rPr>
              <a:t>INTRODUÇÃO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  <a:ea typeface="DejaVu Sans"/>
              </a:rPr>
              <a:t>Texto em fonte Times New Roman, 28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431280" y="359280"/>
            <a:ext cx="9213840" cy="127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1" lang="pt-BR" sz="2800" spc="-1" strike="noStrike">
                <a:solidFill>
                  <a:srgbClr val="000000"/>
                </a:solidFill>
                <a:latin typeface="Arial"/>
                <a:ea typeface="Calibri"/>
              </a:rPr>
              <a:t>METODOLOGIA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  <a:ea typeface="Calibri"/>
              </a:rPr>
              <a:t>Texto em fonte Times New Roman, 28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431280" y="359280"/>
            <a:ext cx="9213840" cy="127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1" lang="pt-BR" sz="2800" spc="-1" strike="noStrike">
                <a:solidFill>
                  <a:srgbClr val="000000"/>
                </a:solidFill>
                <a:latin typeface="Arial"/>
                <a:ea typeface="Calibri"/>
              </a:rPr>
              <a:t>RESULTADOS E DISCUSSÃO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  <a:ea typeface="Calibri"/>
              </a:rPr>
              <a:t>Texto em fonte Times New Roman, 28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31280" y="359280"/>
            <a:ext cx="9213840" cy="127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1" lang="pt-BR" sz="2800" spc="-1" strike="noStrike">
                <a:solidFill>
                  <a:srgbClr val="000000"/>
                </a:solidFill>
                <a:latin typeface="Arial"/>
                <a:ea typeface="Calibri"/>
              </a:rPr>
              <a:t>CONCLUSÃO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  <a:ea typeface="Calibri"/>
              </a:rPr>
              <a:t>Texto em fonte Times New Roman, 28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31280" y="359280"/>
            <a:ext cx="9575280" cy="503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1" lang="pt-BR" sz="2800" spc="-1" strike="noStrike">
                <a:solidFill>
                  <a:srgbClr val="000000"/>
                </a:solidFill>
                <a:latin typeface="Arial"/>
                <a:ea typeface="Calibri"/>
              </a:rPr>
              <a:t>REFERÊNCIAS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Livro: SOBRENOME DO(A) AUTOR(A) DA OBRA, Prenomes. </a:t>
            </a: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Título da obra: subtítulo</a:t>
            </a: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. Número da edição. Local de Publicação: Editora, ano de publicação.</a:t>
            </a: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DejaVu Sans"/>
              </a:rPr>
              <a:t>Capítulo de livro: SOBRENOME DO(A) AUTOR(A) DO CAPÍTULO, Prenomes. "Título do capítulo: subtítulo". </a:t>
            </a:r>
            <a:r>
              <a:rPr b="0" i="1" lang="pt-BR" sz="2000" spc="-1" strike="noStrike">
                <a:solidFill>
                  <a:srgbClr val="000000"/>
                </a:solidFill>
                <a:latin typeface="Arial"/>
                <a:ea typeface="DejaVu Sans"/>
              </a:rPr>
              <a:t>In</a:t>
            </a: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DejaVu Sans"/>
              </a:rPr>
              <a:t>: SOBRENOME DO(A) AUTOR(A) DA OBRA, Prenomes. </a:t>
            </a: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DejaVu Sans"/>
              </a:rPr>
              <a:t>Título da obra: subtítulo</a:t>
            </a: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DejaVu Sans"/>
              </a:rPr>
              <a:t>. Número da edição. Local de Publicação: Editora, ano de publicação. Páginas inicial e final do capítulo.</a:t>
            </a: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DejaVu Sans"/>
              </a:rPr>
              <a:t>Artigo de periódico: SOBRENOME DO(A) AUTOR(A) DO ARTIGO, Prenomes. "Título do artigo: subtítulo". </a:t>
            </a: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DejaVu Sans"/>
              </a:rPr>
              <a:t>Título do Periódico</a:t>
            </a: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DejaVu Sans"/>
              </a:rPr>
              <a:t>, número do volume, número do fascículo, páginas inicial e final do artigo, mês e ano.</a:t>
            </a:r>
            <a:endParaRPr b="0" lang="pt-B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31280" y="359280"/>
            <a:ext cx="9575280" cy="503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1" lang="pt-BR" sz="2800" spc="-1" strike="noStrike">
                <a:solidFill>
                  <a:srgbClr val="000000"/>
                </a:solidFill>
                <a:latin typeface="Arial"/>
                <a:ea typeface="Calibri"/>
              </a:rPr>
              <a:t>REFERÊNCIAS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Dissertações e Teses: SOBRENOME DO(A) AUTOR(A), Prenomes. </a:t>
            </a: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Título da obra: subtítulo.</a:t>
            </a: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 Ano de apresentação. Categoria (Grau e Área de Concentração) – Instituição, Local.</a:t>
            </a: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Trabalhos apresentados em eventos científicos: SOBRENOME DO(A) AUTOR(A) DO TRABALHO, Prenomes. "Título do trabalho". </a:t>
            </a:r>
            <a:r>
              <a:rPr b="0" i="1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In</a:t>
            </a: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: </a:t>
            </a: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NOME DO EVENTO</a:t>
            </a: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Calibri"/>
              </a:rPr>
              <a:t>, Número da edição do evento, Cidade onde se realizou o evento. Anais... (ou Proceedings... ou Resumos...) Local de publicação: Editora, Ano de publicação. Páginas inicial e final do trabalho.</a:t>
            </a:r>
            <a:endParaRPr b="0" lang="pt-B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Portfolio</Template>
  <TotalTime>33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2021-09-09T10:48:35Z</dcterms:created>
  <dc:creator/>
  <dc:description/>
  <dc:language>pt-BR</dc:language>
  <cp:lastModifiedBy/>
  <dcterms:modified xsi:type="dcterms:W3CDTF">2024-10-31T15:40:01Z</dcterms:modified>
  <cp:revision>25</cp:revision>
  <dc:subject/>
  <dc:title>Portfolio</dc:title>
</cp:coreProperties>
</file>